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</p:sldIdLst>
  <p:sldSz cx="12192000" cy="6858000"/>
  <p:notesSz cx="6797675" cy="99266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 varScale="1">
        <p:scale>
          <a:sx n="83" d="100"/>
          <a:sy n="83" d="100"/>
        </p:scale>
        <p:origin x="-422" y="-7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2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28801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8056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8056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5" tIns="45653" rIns="91305" bIns="456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5" tIns="45653" rIns="91305" bIns="456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5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22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xmlns="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=""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=""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xmlns="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xmlns="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xmlns="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xmlns="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xmlns="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xmlns="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xmlns="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=""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=""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=""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=""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9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беззаявительном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xmlns="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xmlns="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xmlns="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</TotalTime>
  <Words>3840</Words>
  <Application>Microsoft Office PowerPoint</Application>
  <PresentationFormat>Произвольный</PresentationFormat>
  <Paragraphs>473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Антикоррупционное декларирование</dc:title>
  <dc:creator>Никита</dc:creator>
  <cp:lastModifiedBy>Alexey</cp:lastModifiedBy>
  <cp:revision>634</cp:revision>
  <cp:lastPrinted>2021-03-17T15:12:41Z</cp:lastPrinted>
  <dcterms:created xsi:type="dcterms:W3CDTF">2015-10-24T19:54:13Z</dcterms:created>
  <dcterms:modified xsi:type="dcterms:W3CDTF">2021-09-21T11:11:52Z</dcterms:modified>
</cp:coreProperties>
</file>